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9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3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09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9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06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30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5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02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88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9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4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2010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BC3B-90D4-4DAB-9FC3-F409F357AEC4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87D7B-E595-41E0-B10F-A7F430390EA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043608" y="6453336"/>
            <a:ext cx="298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3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8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53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</cp:revision>
  <dcterms:created xsi:type="dcterms:W3CDTF">2012-04-02T07:05:41Z</dcterms:created>
  <dcterms:modified xsi:type="dcterms:W3CDTF">2012-04-02T07:06:48Z</dcterms:modified>
</cp:coreProperties>
</file>