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56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61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3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1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61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01/06/2012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7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01/06/2012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01/06/2012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81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01/06/2012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58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01/06/2012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09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37D6-08AE-42DD-AA22-C7961688A39A}" type="datetimeFigureOut">
              <a:rPr lang="en-GB" smtClean="0"/>
              <a:t>01/06/2012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35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83568" y="9087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A37D6-08AE-42DD-AA22-C7961688A39A}" type="datetimeFigureOut">
              <a:rPr lang="en-GB" smtClean="0"/>
              <a:t>01/06/2012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C04F-DC32-452E-9513-939E86B32856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24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3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00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6</cp:revision>
  <dcterms:created xsi:type="dcterms:W3CDTF">2012-06-01T07:11:31Z</dcterms:created>
  <dcterms:modified xsi:type="dcterms:W3CDTF">2012-06-01T07:18:09Z</dcterms:modified>
</cp:coreProperties>
</file>