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79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50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84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03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5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0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09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9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76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5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B9BD-F8AF-4319-91B0-DAAE16D8D6C0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BC33-22E3-4DF3-AC38-BA6BEB5EC9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475656" y="47971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2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1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5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3</cp:revision>
  <dcterms:created xsi:type="dcterms:W3CDTF">2012-06-29T16:39:38Z</dcterms:created>
  <dcterms:modified xsi:type="dcterms:W3CDTF">2012-06-29T16:47:15Z</dcterms:modified>
</cp:coreProperties>
</file>