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79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0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4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03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5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0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9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9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6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5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475656" y="47971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2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5</cp:revision>
  <dcterms:created xsi:type="dcterms:W3CDTF">2012-06-29T16:39:38Z</dcterms:created>
  <dcterms:modified xsi:type="dcterms:W3CDTF">2012-06-29T16:48:31Z</dcterms:modified>
</cp:coreProperties>
</file>