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190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BA0EE-8897-45FD-B153-35C58856827D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18A86-02BF-45C2-AEA8-D8F74E50A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59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0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8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58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91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11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35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70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27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81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4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331640" y="465313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7315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77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95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26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5</cp:revision>
  <dcterms:created xsi:type="dcterms:W3CDTF">2012-06-26T15:41:47Z</dcterms:created>
  <dcterms:modified xsi:type="dcterms:W3CDTF">2012-06-26T15:46:05Z</dcterms:modified>
</cp:coreProperties>
</file>