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7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3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41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81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10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3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90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37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71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43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04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827584" y="530120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Templates</a:t>
            </a:r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85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39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297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11</cp:revision>
  <dcterms:created xsi:type="dcterms:W3CDTF">2012-06-08T07:36:45Z</dcterms:created>
  <dcterms:modified xsi:type="dcterms:W3CDTF">2012-06-08T07:44:36Z</dcterms:modified>
</cp:coreProperties>
</file>