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7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13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41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81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410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3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901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377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1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434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046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-background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D0E9A-EF75-4549-A9B2-7D87BE2C0301}" type="datetimeFigureOut">
              <a:rPr lang="en-GB" smtClean="0"/>
              <a:t>08/06/2012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6E12F-B1CA-4E40-B618-EC7FAA310BB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827584" y="530120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Free PowerPoint Templates</a:t>
            </a:r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85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39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297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Park</dc:creator>
  <cp:lastModifiedBy>Paul Park</cp:lastModifiedBy>
  <cp:revision>15</cp:revision>
  <dcterms:created xsi:type="dcterms:W3CDTF">2012-06-08T07:36:45Z</dcterms:created>
  <dcterms:modified xsi:type="dcterms:W3CDTF">2012-06-08T07:46:33Z</dcterms:modified>
</cp:coreProperties>
</file>