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134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45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34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985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909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349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98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521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99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092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29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backgrounds.net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475656" y="443711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Free PowerPoint Backgrounds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467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037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8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Park</dc:creator>
  <cp:lastModifiedBy>Paul Park</cp:lastModifiedBy>
  <cp:revision>2</cp:revision>
  <dcterms:created xsi:type="dcterms:W3CDTF">2012-06-22T07:26:30Z</dcterms:created>
  <dcterms:modified xsi:type="dcterms:W3CDTF">2012-06-22T07:30:34Z</dcterms:modified>
</cp:coreProperties>
</file>