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2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9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1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5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3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7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1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8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1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56B5-9F75-4959-8D9D-516A0F490DCC}" type="datetimeFigureOut">
              <a:rPr lang="en-GB" smtClean="0"/>
              <a:t>24/06/2012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F1F1-9E22-41B3-9818-9D013922E02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45811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8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4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4</cp:revision>
  <dcterms:created xsi:type="dcterms:W3CDTF">2012-06-24T16:24:57Z</dcterms:created>
  <dcterms:modified xsi:type="dcterms:W3CDTF">2012-06-24T16:29:14Z</dcterms:modified>
</cp:coreProperties>
</file>