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455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4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98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909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1349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9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521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99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092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299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-backgrounds.net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A6398-8363-46F2-8777-A050D7A168F4}" type="datetimeFigureOut">
              <a:rPr lang="en-GB" smtClean="0"/>
              <a:t>22/06/2012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237A4-B5B3-4ED9-AF72-381F2FE62495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475656" y="443711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Free PowerPoint Backgrounds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46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03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8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Park</dc:creator>
  <cp:lastModifiedBy>Paul Park</cp:lastModifiedBy>
  <cp:revision>5</cp:revision>
  <dcterms:created xsi:type="dcterms:W3CDTF">2012-06-22T07:26:30Z</dcterms:created>
  <dcterms:modified xsi:type="dcterms:W3CDTF">2012-06-22T07:35:07Z</dcterms:modified>
</cp:coreProperties>
</file>