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3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45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4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98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90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34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9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52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99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9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29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backgrounds.net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475656" y="443711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Backgrounds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6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3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8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3</cp:revision>
  <dcterms:created xsi:type="dcterms:W3CDTF">2012-06-22T07:26:30Z</dcterms:created>
  <dcterms:modified xsi:type="dcterms:W3CDTF">2012-06-22T07:32:30Z</dcterms:modified>
</cp:coreProperties>
</file>