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2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76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64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70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86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79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4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11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02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62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28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5BB22-19C5-4C06-AADA-33EF7A024B88}" type="datetimeFigureOut">
              <a:rPr lang="en-GB" smtClean="0"/>
              <a:t>24/07/2012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A2BB7-19CE-4C8B-ABF5-A6534CB5C01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619672" y="486916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55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983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128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3</cp:revision>
  <dcterms:created xsi:type="dcterms:W3CDTF">2012-07-24T19:18:03Z</dcterms:created>
  <dcterms:modified xsi:type="dcterms:W3CDTF">2012-07-24T19:21:10Z</dcterms:modified>
</cp:coreProperties>
</file>