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2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76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64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70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86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9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4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11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02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62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28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619672" y="486916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55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98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12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10</cp:revision>
  <dcterms:created xsi:type="dcterms:W3CDTF">2012-07-24T19:18:03Z</dcterms:created>
  <dcterms:modified xsi:type="dcterms:W3CDTF">2012-07-24T19:24:42Z</dcterms:modified>
</cp:coreProperties>
</file>