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11C14-0E65-466A-9CE3-EF788D2A6A90}" type="datetimeFigureOut">
              <a:rPr lang="en-GB" smtClean="0"/>
              <a:t>20/07/2012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BD6E-FA8B-474B-84FA-FFE6AF185F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695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11C14-0E65-466A-9CE3-EF788D2A6A90}" type="datetimeFigureOut">
              <a:rPr lang="en-GB" smtClean="0"/>
              <a:t>20/07/2012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BD6E-FA8B-474B-84FA-FFE6AF185F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40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11C14-0E65-466A-9CE3-EF788D2A6A90}" type="datetimeFigureOut">
              <a:rPr lang="en-GB" smtClean="0"/>
              <a:t>20/07/2012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BD6E-FA8B-474B-84FA-FFE6AF185F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462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11C14-0E65-466A-9CE3-EF788D2A6A90}" type="datetimeFigureOut">
              <a:rPr lang="en-GB" smtClean="0"/>
              <a:t>20/07/2012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BD6E-FA8B-474B-84FA-FFE6AF185F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39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11C14-0E65-466A-9CE3-EF788D2A6A90}" type="datetimeFigureOut">
              <a:rPr lang="en-GB" smtClean="0"/>
              <a:t>20/07/2012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BD6E-FA8B-474B-84FA-FFE6AF185F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27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11C14-0E65-466A-9CE3-EF788D2A6A90}" type="datetimeFigureOut">
              <a:rPr lang="en-GB" smtClean="0"/>
              <a:t>20/07/2012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BD6E-FA8B-474B-84FA-FFE6AF185F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42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11C14-0E65-466A-9CE3-EF788D2A6A90}" type="datetimeFigureOut">
              <a:rPr lang="en-GB" smtClean="0"/>
              <a:t>20/07/2012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BD6E-FA8B-474B-84FA-FFE6AF185F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621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11C14-0E65-466A-9CE3-EF788D2A6A90}" type="datetimeFigureOut">
              <a:rPr lang="en-GB" smtClean="0"/>
              <a:t>20/07/2012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BD6E-FA8B-474B-84FA-FFE6AF185F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551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11C14-0E65-466A-9CE3-EF788D2A6A90}" type="datetimeFigureOut">
              <a:rPr lang="en-GB" smtClean="0"/>
              <a:t>20/07/2012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BD6E-FA8B-474B-84FA-FFE6AF185F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893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11C14-0E65-466A-9CE3-EF788D2A6A90}" type="datetimeFigureOut">
              <a:rPr lang="en-GB" smtClean="0"/>
              <a:t>20/07/2012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BD6E-FA8B-474B-84FA-FFE6AF185F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979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11C14-0E65-466A-9CE3-EF788D2A6A90}" type="datetimeFigureOut">
              <a:rPr lang="en-GB" smtClean="0"/>
              <a:t>20/07/2012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BD6E-FA8B-474B-84FA-FFE6AF185F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146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-background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11C14-0E65-466A-9CE3-EF788D2A6A90}" type="datetimeFigureOut">
              <a:rPr lang="en-GB" smtClean="0"/>
              <a:t>20/07/2012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CBD6E-FA8B-474B-84FA-FFE6AF185F9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1403648" y="501317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Free PowerPoint Backgrounds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87849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799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57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16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Park</dc:creator>
  <cp:lastModifiedBy>Paul Park</cp:lastModifiedBy>
  <cp:revision>5</cp:revision>
  <dcterms:created xsi:type="dcterms:W3CDTF">2012-07-20T07:34:22Z</dcterms:created>
  <dcterms:modified xsi:type="dcterms:W3CDTF">2012-07-20T07:38:10Z</dcterms:modified>
</cp:coreProperties>
</file>