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69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40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46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3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27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42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62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55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89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97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14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11C14-0E65-466A-9CE3-EF788D2A6A90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CBD6E-FA8B-474B-84FA-FFE6AF185F9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403648" y="501317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79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7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1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12</cp:revision>
  <dcterms:created xsi:type="dcterms:W3CDTF">2012-07-20T07:34:22Z</dcterms:created>
  <dcterms:modified xsi:type="dcterms:W3CDTF">2012-07-20T07:41:44Z</dcterms:modified>
</cp:coreProperties>
</file>