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2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6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4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8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0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6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4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1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C497A-CCCE-497C-A32E-40ACF91DA3FD}" type="datetimeFigureOut">
              <a:rPr lang="en-GB" smtClean="0"/>
              <a:t>29/07/2012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48691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6</cp:revision>
  <dcterms:created xsi:type="dcterms:W3CDTF">2012-07-29T16:27:11Z</dcterms:created>
  <dcterms:modified xsi:type="dcterms:W3CDTF">2012-07-29T16:42:23Z</dcterms:modified>
</cp:coreProperties>
</file>