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8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10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38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2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8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3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72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16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19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5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9978-60E0-43A3-A59E-E6EC5F9DE348}" type="datetimeFigureOut">
              <a:rPr lang="en-GB" smtClean="0"/>
              <a:t>17/07/2012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7302-A3CB-4AA4-B0A8-CCC3D59A9C7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043608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Backgrounds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8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4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7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13</cp:revision>
  <dcterms:created xsi:type="dcterms:W3CDTF">2012-07-17T07:05:42Z</dcterms:created>
  <dcterms:modified xsi:type="dcterms:W3CDTF">2012-07-17T07:17:00Z</dcterms:modified>
</cp:coreProperties>
</file>