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05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8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0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8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3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2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1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56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1007-B481-4AE3-8912-E6A1F4D79DDC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FA7F-5287-4D4F-BD74-C46010789F5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45091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4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14</cp:revision>
  <dcterms:created xsi:type="dcterms:W3CDTF">2012-07-22T12:58:14Z</dcterms:created>
  <dcterms:modified xsi:type="dcterms:W3CDTF">2012-07-22T17:52:51Z</dcterms:modified>
</cp:coreProperties>
</file>