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00E56-20CE-4B95-B700-15BF036C037F}" type="datetimeFigureOut">
              <a:rPr lang="en-GB" smtClean="0"/>
              <a:t>13/07/2012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BAE4D-2F24-4431-9EAC-1CEADF2293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33106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00E56-20CE-4B95-B700-15BF036C037F}" type="datetimeFigureOut">
              <a:rPr lang="en-GB" smtClean="0"/>
              <a:t>13/07/2012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BAE4D-2F24-4431-9EAC-1CEADF2293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98724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00E56-20CE-4B95-B700-15BF036C037F}" type="datetimeFigureOut">
              <a:rPr lang="en-GB" smtClean="0"/>
              <a:t>13/07/2012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BAE4D-2F24-4431-9EAC-1CEADF2293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23116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00E56-20CE-4B95-B700-15BF036C037F}" type="datetimeFigureOut">
              <a:rPr lang="en-GB" smtClean="0"/>
              <a:t>13/07/2012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BAE4D-2F24-4431-9EAC-1CEADF2293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02521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00E56-20CE-4B95-B700-15BF036C037F}" type="datetimeFigureOut">
              <a:rPr lang="en-GB" smtClean="0"/>
              <a:t>13/07/2012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BAE4D-2F24-4431-9EAC-1CEADF2293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87216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00E56-20CE-4B95-B700-15BF036C037F}" type="datetimeFigureOut">
              <a:rPr lang="en-GB" smtClean="0"/>
              <a:t>13/07/2012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BAE4D-2F24-4431-9EAC-1CEADF2293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45178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00E56-20CE-4B95-B700-15BF036C037F}" type="datetimeFigureOut">
              <a:rPr lang="en-GB" smtClean="0"/>
              <a:t>13/07/2012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BAE4D-2F24-4431-9EAC-1CEADF2293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83512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00E56-20CE-4B95-B700-15BF036C037F}" type="datetimeFigureOut">
              <a:rPr lang="en-GB" smtClean="0"/>
              <a:t>13/07/2012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BAE4D-2F24-4431-9EAC-1CEADF2293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50688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00E56-20CE-4B95-B700-15BF036C037F}" type="datetimeFigureOut">
              <a:rPr lang="en-GB" smtClean="0"/>
              <a:t>13/07/2012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BAE4D-2F24-4431-9EAC-1CEADF2293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76478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00E56-20CE-4B95-B700-15BF036C037F}" type="datetimeFigureOut">
              <a:rPr lang="en-GB" smtClean="0"/>
              <a:t>13/07/2012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BAE4D-2F24-4431-9EAC-1CEADF2293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80515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00E56-20CE-4B95-B700-15BF036C037F}" type="datetimeFigureOut">
              <a:rPr lang="en-GB" smtClean="0"/>
              <a:t>13/07/2012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BAE4D-2F24-4431-9EAC-1CEADF2293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0466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hyperlink" Target="http://www.powerpoint-backgrounds.net/" TargetMode="Externa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400E56-20CE-4B95-B700-15BF036C037F}" type="datetimeFigureOut">
              <a:rPr lang="en-GB" smtClean="0"/>
              <a:t>13/07/2012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ABAE4D-2F24-4431-9EAC-1CEADF229383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extBox 6"/>
          <p:cNvSpPr txBox="1"/>
          <p:nvPr userDrawn="1"/>
        </p:nvSpPr>
        <p:spPr>
          <a:xfrm>
            <a:off x="1331640" y="4581128"/>
            <a:ext cx="34563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hlinkClick r:id="rId13"/>
              </a:rPr>
              <a:t>Free PowerPoint Backgrounds</a:t>
            </a:r>
            <a:endParaRPr lang="en-GB" dirty="0"/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43271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89827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30765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0</Words>
  <Application>Microsoft Office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 Park</dc:creator>
  <cp:lastModifiedBy>Paul Park</cp:lastModifiedBy>
  <cp:revision>10</cp:revision>
  <dcterms:created xsi:type="dcterms:W3CDTF">2012-07-13T16:41:50Z</dcterms:created>
  <dcterms:modified xsi:type="dcterms:W3CDTF">2012-07-13T16:48:56Z</dcterms:modified>
</cp:coreProperties>
</file>