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0E56-20CE-4B95-B700-15BF036C037F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AE4D-2F24-4431-9EAC-1CEADF229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310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0E56-20CE-4B95-B700-15BF036C037F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AE4D-2F24-4431-9EAC-1CEADF229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872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0E56-20CE-4B95-B700-15BF036C037F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AE4D-2F24-4431-9EAC-1CEADF229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31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0E56-20CE-4B95-B700-15BF036C037F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AE4D-2F24-4431-9EAC-1CEADF229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252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0E56-20CE-4B95-B700-15BF036C037F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AE4D-2F24-4431-9EAC-1CEADF229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721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0E56-20CE-4B95-B700-15BF036C037F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AE4D-2F24-4431-9EAC-1CEADF229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517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0E56-20CE-4B95-B700-15BF036C037F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AE4D-2F24-4431-9EAC-1CEADF229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351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0E56-20CE-4B95-B700-15BF036C037F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AE4D-2F24-4431-9EAC-1CEADF229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068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0E56-20CE-4B95-B700-15BF036C037F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AE4D-2F24-4431-9EAC-1CEADF229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647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0E56-20CE-4B95-B700-15BF036C037F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AE4D-2F24-4431-9EAC-1CEADF229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051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0E56-20CE-4B95-B700-15BF036C037F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AE4D-2F24-4431-9EAC-1CEADF229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46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00E56-20CE-4B95-B700-15BF036C037F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BAE4D-2F24-4431-9EAC-1CEADF22938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331640" y="458112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Free PowerPoint Backgrounds</a:t>
            </a:r>
            <a:endParaRPr lang="en-GB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327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982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076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Park</dc:creator>
  <cp:lastModifiedBy>Paul Park</cp:lastModifiedBy>
  <cp:revision>12</cp:revision>
  <dcterms:created xsi:type="dcterms:W3CDTF">2012-07-13T16:41:50Z</dcterms:created>
  <dcterms:modified xsi:type="dcterms:W3CDTF">2012-07-13T16:53:36Z</dcterms:modified>
</cp:coreProperties>
</file>