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94E1-113E-4448-975A-FBCF55AF52DF}" type="datetimeFigureOut">
              <a:rPr lang="en-GB" smtClean="0"/>
              <a:t>27/07/2012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5E0D-9B74-49E4-AF3F-D5BE7EAB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90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94E1-113E-4448-975A-FBCF55AF52DF}" type="datetimeFigureOut">
              <a:rPr lang="en-GB" smtClean="0"/>
              <a:t>27/07/2012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5E0D-9B74-49E4-AF3F-D5BE7EAB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25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94E1-113E-4448-975A-FBCF55AF52DF}" type="datetimeFigureOut">
              <a:rPr lang="en-GB" smtClean="0"/>
              <a:t>27/07/2012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5E0D-9B74-49E4-AF3F-D5BE7EAB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69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94E1-113E-4448-975A-FBCF55AF52DF}" type="datetimeFigureOut">
              <a:rPr lang="en-GB" smtClean="0"/>
              <a:t>27/07/2012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5E0D-9B74-49E4-AF3F-D5BE7EAB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10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94E1-113E-4448-975A-FBCF55AF52DF}" type="datetimeFigureOut">
              <a:rPr lang="en-GB" smtClean="0"/>
              <a:t>27/07/2012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5E0D-9B74-49E4-AF3F-D5BE7EAB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22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94E1-113E-4448-975A-FBCF55AF52DF}" type="datetimeFigureOut">
              <a:rPr lang="en-GB" smtClean="0"/>
              <a:t>27/07/2012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5E0D-9B74-49E4-AF3F-D5BE7EAB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290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94E1-113E-4448-975A-FBCF55AF52DF}" type="datetimeFigureOut">
              <a:rPr lang="en-GB" smtClean="0"/>
              <a:t>27/07/2012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5E0D-9B74-49E4-AF3F-D5BE7EAB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222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94E1-113E-4448-975A-FBCF55AF52DF}" type="datetimeFigureOut">
              <a:rPr lang="en-GB" smtClean="0"/>
              <a:t>27/07/2012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5E0D-9B74-49E4-AF3F-D5BE7EAB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52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94E1-113E-4448-975A-FBCF55AF52DF}" type="datetimeFigureOut">
              <a:rPr lang="en-GB" smtClean="0"/>
              <a:t>27/07/2012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5E0D-9B74-49E4-AF3F-D5BE7EAB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04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94E1-113E-4448-975A-FBCF55AF52DF}" type="datetimeFigureOut">
              <a:rPr lang="en-GB" smtClean="0"/>
              <a:t>27/07/2012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5E0D-9B74-49E4-AF3F-D5BE7EAB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6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94E1-113E-4448-975A-FBCF55AF52DF}" type="datetimeFigureOut">
              <a:rPr lang="en-GB" smtClean="0"/>
              <a:t>27/07/2012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45E0D-9B74-49E4-AF3F-D5BE7EAB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73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994E1-113E-4448-975A-FBCF55AF52DF}" type="datetimeFigureOut">
              <a:rPr lang="en-GB" smtClean="0"/>
              <a:t>27/07/2012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45E0D-9B74-49E4-AF3F-D5BE7EABB09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547664" y="479715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Backgrounds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88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05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727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7</cp:revision>
  <dcterms:created xsi:type="dcterms:W3CDTF">2012-07-27T18:12:12Z</dcterms:created>
  <dcterms:modified xsi:type="dcterms:W3CDTF">2012-07-27T18:25:53Z</dcterms:modified>
</cp:coreProperties>
</file>