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0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9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0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2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2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3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547664" y="47971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8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2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8</cp:revision>
  <dcterms:created xsi:type="dcterms:W3CDTF">2012-07-27T18:12:12Z</dcterms:created>
  <dcterms:modified xsi:type="dcterms:W3CDTF">2012-07-27T18:26:35Z</dcterms:modified>
</cp:coreProperties>
</file>