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94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7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9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9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0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7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0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9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C463-797E-4B00-84FE-85A385852BB3}" type="datetimeFigureOut">
              <a:rPr lang="en-GB" smtClean="0"/>
              <a:t>23/07/2012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ADF7-52B3-4A5F-AF59-F2DE1860A5F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458112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58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5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8</cp:revision>
  <dcterms:created xsi:type="dcterms:W3CDTF">2012-07-23T18:51:52Z</dcterms:created>
  <dcterms:modified xsi:type="dcterms:W3CDTF">2012-07-23T19:03:06Z</dcterms:modified>
</cp:coreProperties>
</file>