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1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7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50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7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98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6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6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4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7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486916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5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4</cp:revision>
  <dcterms:created xsi:type="dcterms:W3CDTF">2012-08-18T09:30:58Z</dcterms:created>
  <dcterms:modified xsi:type="dcterms:W3CDTF">2012-08-18T09:34:05Z</dcterms:modified>
</cp:coreProperties>
</file>