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8BE4C-6924-42C9-8CFF-CE0833B6F034}" type="datetimeFigureOut">
              <a:rPr lang="en-GB" smtClean="0"/>
              <a:t>18/08/2012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F26AD-9BE4-4251-9661-E7E31ECAE1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7107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8BE4C-6924-42C9-8CFF-CE0833B6F034}" type="datetimeFigureOut">
              <a:rPr lang="en-GB" smtClean="0"/>
              <a:t>18/08/2012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F26AD-9BE4-4251-9661-E7E31ECAE1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2812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8BE4C-6924-42C9-8CFF-CE0833B6F034}" type="datetimeFigureOut">
              <a:rPr lang="en-GB" smtClean="0"/>
              <a:t>18/08/2012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F26AD-9BE4-4251-9661-E7E31ECAE1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7675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8BE4C-6924-42C9-8CFF-CE0833B6F034}" type="datetimeFigureOut">
              <a:rPr lang="en-GB" smtClean="0"/>
              <a:t>18/08/2012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F26AD-9BE4-4251-9661-E7E31ECAE1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8507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8BE4C-6924-42C9-8CFF-CE0833B6F034}" type="datetimeFigureOut">
              <a:rPr lang="en-GB" smtClean="0"/>
              <a:t>18/08/2012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F26AD-9BE4-4251-9661-E7E31ECAE1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8474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8BE4C-6924-42C9-8CFF-CE0833B6F034}" type="datetimeFigureOut">
              <a:rPr lang="en-GB" smtClean="0"/>
              <a:t>18/08/2012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F26AD-9BE4-4251-9661-E7E31ECAE1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408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8BE4C-6924-42C9-8CFF-CE0833B6F034}" type="datetimeFigureOut">
              <a:rPr lang="en-GB" smtClean="0"/>
              <a:t>18/08/2012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F26AD-9BE4-4251-9661-E7E31ECAE1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6988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8BE4C-6924-42C9-8CFF-CE0833B6F034}" type="datetimeFigureOut">
              <a:rPr lang="en-GB" smtClean="0"/>
              <a:t>18/08/2012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F26AD-9BE4-4251-9661-E7E31ECAE1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9166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8BE4C-6924-42C9-8CFF-CE0833B6F034}" type="datetimeFigureOut">
              <a:rPr lang="en-GB" smtClean="0"/>
              <a:t>18/08/2012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F26AD-9BE4-4251-9661-E7E31ECAE1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1766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8BE4C-6924-42C9-8CFF-CE0833B6F034}" type="datetimeFigureOut">
              <a:rPr lang="en-GB" smtClean="0"/>
              <a:t>18/08/2012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F26AD-9BE4-4251-9661-E7E31ECAE1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1349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8BE4C-6924-42C9-8CFF-CE0833B6F034}" type="datetimeFigureOut">
              <a:rPr lang="en-GB" smtClean="0"/>
              <a:t>18/08/2012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F26AD-9BE4-4251-9661-E7E31ECAE1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0173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powerpoint-backgrounds.net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18BE4C-6924-42C9-8CFF-CE0833B6F034}" type="datetimeFigureOut">
              <a:rPr lang="en-GB" smtClean="0"/>
              <a:t>18/08/2012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F26AD-9BE4-4251-9661-E7E31ECAE1F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/>
          <p:cNvSpPr txBox="1"/>
          <p:nvPr userDrawn="1"/>
        </p:nvSpPr>
        <p:spPr>
          <a:xfrm>
            <a:off x="1259632" y="4869160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hlinkClick r:id="rId13"/>
              </a:rPr>
              <a:t>Free PowerPoint Backgrounds</a:t>
            </a:r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737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81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90576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</dc:creator>
  <cp:lastModifiedBy>paul</cp:lastModifiedBy>
  <cp:revision>5</cp:revision>
  <dcterms:created xsi:type="dcterms:W3CDTF">2012-08-18T09:30:58Z</dcterms:created>
  <dcterms:modified xsi:type="dcterms:W3CDTF">2012-08-18T09:34:31Z</dcterms:modified>
</cp:coreProperties>
</file>