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1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0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7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02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3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4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0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4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2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C371-D1C0-4143-9414-2F545E2CDC5E}" type="datetimeFigureOut">
              <a:rPr lang="en-GB" smtClean="0"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ED3F9-16A9-41CD-AF45-6FF4BC337BA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763688" y="44371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9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9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1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3</cp:revision>
  <dcterms:created xsi:type="dcterms:W3CDTF">2012-08-22T07:23:19Z</dcterms:created>
  <dcterms:modified xsi:type="dcterms:W3CDTF">2012-08-22T07:28:00Z</dcterms:modified>
</cp:coreProperties>
</file>