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2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6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4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8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06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84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1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9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497A-CCCE-497C-A32E-40ACF91DA3FD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6C33-8E2F-4943-94DD-F308C851698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48691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2"/>
            <a:ext cx="9144000" cy="684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3</cp:revision>
  <dcterms:created xsi:type="dcterms:W3CDTF">2012-07-29T16:27:11Z</dcterms:created>
  <dcterms:modified xsi:type="dcterms:W3CDTF">2012-08-05T13:01:14Z</dcterms:modified>
</cp:coreProperties>
</file>