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24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26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642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683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908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90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28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062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843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71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29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C497A-CCCE-497C-A32E-40ACF91DA3FD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043608" y="486916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Backgrounds</a:t>
            </a:r>
            <a:endParaRPr lang="en-GB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1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17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07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12</cp:revision>
  <dcterms:created xsi:type="dcterms:W3CDTF">2012-07-29T16:27:11Z</dcterms:created>
  <dcterms:modified xsi:type="dcterms:W3CDTF">2012-08-05T13:06:05Z</dcterms:modified>
</cp:coreProperties>
</file>