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914-722E-4D2B-9592-B49EB677971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FA8-178A-4A96-AA21-12AEF560A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3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914-722E-4D2B-9592-B49EB677971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FA8-178A-4A96-AA21-12AEF560A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4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914-722E-4D2B-9592-B49EB677971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FA8-178A-4A96-AA21-12AEF560A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68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914-722E-4D2B-9592-B49EB677971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FA8-178A-4A96-AA21-12AEF560A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16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914-722E-4D2B-9592-B49EB677971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FA8-178A-4A96-AA21-12AEF560A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32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914-722E-4D2B-9592-B49EB677971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FA8-178A-4A96-AA21-12AEF560A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31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914-722E-4D2B-9592-B49EB677971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FA8-178A-4A96-AA21-12AEF560A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49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914-722E-4D2B-9592-B49EB677971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FA8-178A-4A96-AA21-12AEF560A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9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914-722E-4D2B-9592-B49EB677971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FA8-178A-4A96-AA21-12AEF560A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30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914-722E-4D2B-9592-B49EB677971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FA8-178A-4A96-AA21-12AEF560A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4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C914-722E-4D2B-9592-B49EB677971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FA8-178A-4A96-AA21-12AEF560A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54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C914-722E-4D2B-9592-B49EB6779715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3FA8-178A-4A96-AA21-12AEF560A0F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835696" y="494116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7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7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4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6</cp:revision>
  <dcterms:created xsi:type="dcterms:W3CDTF">2012-08-30T19:15:46Z</dcterms:created>
  <dcterms:modified xsi:type="dcterms:W3CDTF">2012-08-30T19:18:53Z</dcterms:modified>
</cp:coreProperties>
</file>