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6DF-9E00-425B-9D18-C36301D81750}" type="datetimeFigureOut">
              <a:rPr lang="en-GB" smtClean="0"/>
              <a:t>26/08/2012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7448-B0D1-458A-839B-5F9D24ABF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30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6DF-9E00-425B-9D18-C36301D81750}" type="datetimeFigureOut">
              <a:rPr lang="en-GB" smtClean="0"/>
              <a:t>26/08/2012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7448-B0D1-458A-839B-5F9D24ABF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917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6DF-9E00-425B-9D18-C36301D81750}" type="datetimeFigureOut">
              <a:rPr lang="en-GB" smtClean="0"/>
              <a:t>26/08/2012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7448-B0D1-458A-839B-5F9D24ABF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97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6DF-9E00-425B-9D18-C36301D81750}" type="datetimeFigureOut">
              <a:rPr lang="en-GB" smtClean="0"/>
              <a:t>26/08/2012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7448-B0D1-458A-839B-5F9D24ABF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13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6DF-9E00-425B-9D18-C36301D81750}" type="datetimeFigureOut">
              <a:rPr lang="en-GB" smtClean="0"/>
              <a:t>26/08/2012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7448-B0D1-458A-839B-5F9D24ABF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17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6DF-9E00-425B-9D18-C36301D81750}" type="datetimeFigureOut">
              <a:rPr lang="en-GB" smtClean="0"/>
              <a:t>26/08/2012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7448-B0D1-458A-839B-5F9D24ABF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19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6DF-9E00-425B-9D18-C36301D81750}" type="datetimeFigureOut">
              <a:rPr lang="en-GB" smtClean="0"/>
              <a:t>26/08/2012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7448-B0D1-458A-839B-5F9D24ABF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4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6DF-9E00-425B-9D18-C36301D81750}" type="datetimeFigureOut">
              <a:rPr lang="en-GB" smtClean="0"/>
              <a:t>26/08/2012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7448-B0D1-458A-839B-5F9D24ABF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42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6DF-9E00-425B-9D18-C36301D81750}" type="datetimeFigureOut">
              <a:rPr lang="en-GB" smtClean="0"/>
              <a:t>26/08/2012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7448-B0D1-458A-839B-5F9D24ABF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33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6DF-9E00-425B-9D18-C36301D81750}" type="datetimeFigureOut">
              <a:rPr lang="en-GB" smtClean="0"/>
              <a:t>26/08/2012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7448-B0D1-458A-839B-5F9D24ABF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5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6DF-9E00-425B-9D18-C36301D81750}" type="datetimeFigureOut">
              <a:rPr lang="en-GB" smtClean="0"/>
              <a:t>26/08/2012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7448-B0D1-458A-839B-5F9D24ABF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16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2A6DF-9E00-425B-9D18-C36301D81750}" type="datetimeFigureOut">
              <a:rPr lang="en-GB" smtClean="0"/>
              <a:t>26/08/2012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C7448-B0D1-458A-839B-5F9D24ABF1F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331640" y="465313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09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939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780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2</cp:revision>
  <dcterms:created xsi:type="dcterms:W3CDTF">2012-08-26T20:59:34Z</dcterms:created>
  <dcterms:modified xsi:type="dcterms:W3CDTF">2012-08-26T21:01:30Z</dcterms:modified>
</cp:coreProperties>
</file>