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74FC-8FCE-4129-AD29-EF7B2EF7BDAC}" type="datetimeFigureOut">
              <a:rPr lang="en-GB" smtClean="0"/>
              <a:t>02/08/2012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86D1-665A-4A28-8E83-2094FE0A7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57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74FC-8FCE-4129-AD29-EF7B2EF7BDAC}" type="datetimeFigureOut">
              <a:rPr lang="en-GB" smtClean="0"/>
              <a:t>02/08/2012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86D1-665A-4A28-8E83-2094FE0A7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296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74FC-8FCE-4129-AD29-EF7B2EF7BDAC}" type="datetimeFigureOut">
              <a:rPr lang="en-GB" smtClean="0"/>
              <a:t>02/08/2012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86D1-665A-4A28-8E83-2094FE0A7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36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74FC-8FCE-4129-AD29-EF7B2EF7BDAC}" type="datetimeFigureOut">
              <a:rPr lang="en-GB" smtClean="0"/>
              <a:t>02/08/2012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86D1-665A-4A28-8E83-2094FE0A7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447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74FC-8FCE-4129-AD29-EF7B2EF7BDAC}" type="datetimeFigureOut">
              <a:rPr lang="en-GB" smtClean="0"/>
              <a:t>02/08/2012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86D1-665A-4A28-8E83-2094FE0A7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60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74FC-8FCE-4129-AD29-EF7B2EF7BDAC}" type="datetimeFigureOut">
              <a:rPr lang="en-GB" smtClean="0"/>
              <a:t>02/08/2012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86D1-665A-4A28-8E83-2094FE0A7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43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74FC-8FCE-4129-AD29-EF7B2EF7BDAC}" type="datetimeFigureOut">
              <a:rPr lang="en-GB" smtClean="0"/>
              <a:t>02/08/2012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86D1-665A-4A28-8E83-2094FE0A7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394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74FC-8FCE-4129-AD29-EF7B2EF7BDAC}" type="datetimeFigureOut">
              <a:rPr lang="en-GB" smtClean="0"/>
              <a:t>02/08/2012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86D1-665A-4A28-8E83-2094FE0A7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27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74FC-8FCE-4129-AD29-EF7B2EF7BDAC}" type="datetimeFigureOut">
              <a:rPr lang="en-GB" smtClean="0"/>
              <a:t>02/08/2012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86D1-665A-4A28-8E83-2094FE0A7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98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74FC-8FCE-4129-AD29-EF7B2EF7BDAC}" type="datetimeFigureOut">
              <a:rPr lang="en-GB" smtClean="0"/>
              <a:t>02/08/2012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86D1-665A-4A28-8E83-2094FE0A7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779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74FC-8FCE-4129-AD29-EF7B2EF7BDAC}" type="datetimeFigureOut">
              <a:rPr lang="en-GB" smtClean="0"/>
              <a:t>02/08/2012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86D1-665A-4A28-8E83-2094FE0A7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54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D74FC-8FCE-4129-AD29-EF7B2EF7BDAC}" type="datetimeFigureOut">
              <a:rPr lang="en-GB" smtClean="0"/>
              <a:t>02/08/2012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B86D1-665A-4A28-8E83-2094FE0A75D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835696" y="450912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Templates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2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406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116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3</cp:revision>
  <dcterms:created xsi:type="dcterms:W3CDTF">2012-08-02T18:23:41Z</dcterms:created>
  <dcterms:modified xsi:type="dcterms:W3CDTF">2012-08-02T18:44:23Z</dcterms:modified>
</cp:coreProperties>
</file>