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owerpoint-backgrounds.net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75656" y="50131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2"/>
              </a:rPr>
              <a:t>PowerPoint Backgrounds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95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48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1872208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3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47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3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6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4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A21A-F0E4-4DEA-AAB5-5C8E3483F43F}" type="datetimeFigureOut">
              <a:rPr lang="en-GB" smtClean="0"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E8C1-3F9A-4CC0-A4D5-7C9D44637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59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9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14</cp:revision>
  <dcterms:created xsi:type="dcterms:W3CDTF">2012-09-07T21:17:15Z</dcterms:created>
  <dcterms:modified xsi:type="dcterms:W3CDTF">2012-09-23T15:43:44Z</dcterms:modified>
</cp:coreProperties>
</file>