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owerpoint-backgrounds.net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691680" y="37170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Free PowerPoint Backgrounds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3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1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722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4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6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8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6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50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6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C0CE6-A6FD-4EEA-87FA-3D6A5CB478F7}" type="datetimeFigureOut">
              <a:rPr lang="en-GB" smtClean="0"/>
              <a:t>24/09/2012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3262F-C7BC-4F87-95AB-D282451A8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5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4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Park</dc:creator>
  <cp:lastModifiedBy>Paul Park</cp:lastModifiedBy>
  <cp:revision>23</cp:revision>
  <dcterms:created xsi:type="dcterms:W3CDTF">2012-09-19T16:37:01Z</dcterms:created>
  <dcterms:modified xsi:type="dcterms:W3CDTF">2012-09-24T06:59:14Z</dcterms:modified>
</cp:coreProperties>
</file>