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powerpoint-backgrounds.net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1691680" y="371703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2"/>
              </a:rPr>
              <a:t>Free PowerPoint Backgrounds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0CE6-A6FD-4EEA-87FA-3D6A5CB478F7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262F-C7BC-4F87-95AB-D282451A837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89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0CE6-A6FD-4EEA-87FA-3D6A5CB478F7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262F-C7BC-4F87-95AB-D282451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93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0CE6-A6FD-4EEA-87FA-3D6A5CB478F7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262F-C7BC-4F87-95AB-D282451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01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187220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0CE6-A6FD-4EEA-87FA-3D6A5CB478F7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262F-C7BC-4F87-95AB-D282451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14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0CE6-A6FD-4EEA-87FA-3D6A5CB478F7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262F-C7BC-4F87-95AB-D282451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96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0CE6-A6FD-4EEA-87FA-3D6A5CB478F7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262F-C7BC-4F87-95AB-D282451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58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0CE6-A6FD-4EEA-87FA-3D6A5CB478F7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262F-C7BC-4F87-95AB-D282451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66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0CE6-A6FD-4EEA-87FA-3D6A5CB478F7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262F-C7BC-4F87-95AB-D282451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20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0CE6-A6FD-4EEA-87FA-3D6A5CB478F7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262F-C7BC-4F87-95AB-D282451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504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0CE6-A6FD-4EEA-87FA-3D6A5CB478F7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262F-C7BC-4F87-95AB-D282451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1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0CE6-A6FD-4EEA-87FA-3D6A5CB478F7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262F-C7BC-4F87-95AB-D282451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861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C0CE6-A6FD-4EEA-87FA-3D6A5CB478F7}" type="datetimeFigureOut">
              <a:rPr lang="en-GB" smtClean="0"/>
              <a:t>24/09/2012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3262F-C7BC-4F87-95AB-D282451A8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25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05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949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Park</dc:creator>
  <cp:lastModifiedBy>Paul Park</cp:lastModifiedBy>
  <cp:revision>24</cp:revision>
  <dcterms:created xsi:type="dcterms:W3CDTF">2012-09-19T16:37:01Z</dcterms:created>
  <dcterms:modified xsi:type="dcterms:W3CDTF">2012-09-24T06:59:44Z</dcterms:modified>
</cp:coreProperties>
</file>