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-backgrounds.net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691680" y="371703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/>
              </a:rPr>
              <a:t>Free PowerPoint Backgrounds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93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01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8722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14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9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8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66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20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50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86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C0CE6-A6FD-4EEA-87FA-3D6A5CB478F7}" type="datetimeFigureOut">
              <a:rPr lang="en-GB" smtClean="0"/>
              <a:t>21/09/2012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5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0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4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12</cp:revision>
  <dcterms:created xsi:type="dcterms:W3CDTF">2012-09-19T16:37:01Z</dcterms:created>
  <dcterms:modified xsi:type="dcterms:W3CDTF">2012-09-21T16:38:39Z</dcterms:modified>
</cp:coreProperties>
</file>