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5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439-E101-4CEF-8163-7AE024B7F16D}" type="datetimeFigureOut">
              <a:rPr lang="en-GB" smtClean="0"/>
              <a:t>09/10/2012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F633-324C-4538-BF15-EE8E2AA9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1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439-E101-4CEF-8163-7AE024B7F16D}" type="datetimeFigureOut">
              <a:rPr lang="en-GB" smtClean="0"/>
              <a:t>09/10/2012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F633-324C-4538-BF15-EE8E2AA9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28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439-E101-4CEF-8163-7AE024B7F16D}" type="datetimeFigureOut">
              <a:rPr lang="en-GB" smtClean="0"/>
              <a:t>09/10/2012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F633-324C-4538-BF15-EE8E2AA9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73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439-E101-4CEF-8163-7AE024B7F16D}" type="datetimeFigureOut">
              <a:rPr lang="en-GB" smtClean="0"/>
              <a:t>09/10/2012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F633-324C-4538-BF15-EE8E2AA9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8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439-E101-4CEF-8163-7AE024B7F16D}" type="datetimeFigureOut">
              <a:rPr lang="en-GB" smtClean="0"/>
              <a:t>09/10/2012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F633-324C-4538-BF15-EE8E2AA9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28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439-E101-4CEF-8163-7AE024B7F16D}" type="datetimeFigureOut">
              <a:rPr lang="en-GB" smtClean="0"/>
              <a:t>09/10/2012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F633-324C-4538-BF15-EE8E2AA9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1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439-E101-4CEF-8163-7AE024B7F16D}" type="datetimeFigureOut">
              <a:rPr lang="en-GB" smtClean="0"/>
              <a:t>09/10/2012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F633-324C-4538-BF15-EE8E2AA9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45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439-E101-4CEF-8163-7AE024B7F16D}" type="datetimeFigureOut">
              <a:rPr lang="en-GB" smtClean="0"/>
              <a:t>09/10/2012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F633-324C-4538-BF15-EE8E2AA9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1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439-E101-4CEF-8163-7AE024B7F16D}" type="datetimeFigureOut">
              <a:rPr lang="en-GB" smtClean="0"/>
              <a:t>09/10/2012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F633-324C-4538-BF15-EE8E2AA9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95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439-E101-4CEF-8163-7AE024B7F16D}" type="datetimeFigureOut">
              <a:rPr lang="en-GB" smtClean="0"/>
              <a:t>09/10/2012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F633-324C-4538-BF15-EE8E2AA9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0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7439-E101-4CEF-8163-7AE024B7F16D}" type="datetimeFigureOut">
              <a:rPr lang="en-GB" smtClean="0"/>
              <a:t>09/10/2012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F633-324C-4538-BF15-EE8E2AA94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2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-backgrounds.net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87439-E101-4CEF-8163-7AE024B7F16D}" type="datetimeFigureOut">
              <a:rPr lang="en-GB" smtClean="0"/>
              <a:t>09/10/2012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6F633-324C-4538-BF15-EE8E2AA94C3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043608" y="105273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13"/>
              </a:rPr>
              <a:t>Free PowerPoint Templates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48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Instrument Is This?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Name the Instruments You Hear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4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3568" y="5009971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accent1"/>
                </a:solidFill>
              </a:rPr>
              <a:t>Bass Guitar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7332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Answer 9</a:t>
            </a:r>
            <a:endParaRPr lang="en-GB" dirty="0"/>
          </a:p>
        </p:txBody>
      </p:sp>
      <p:pic>
        <p:nvPicPr>
          <p:cNvPr id="4" name="bass-guitar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05639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1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3568" y="5009971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accent1"/>
                </a:solidFill>
              </a:rPr>
              <a:t>Trumpet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7332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Answer 10</a:t>
            </a:r>
            <a:endParaRPr lang="en-GB" dirty="0"/>
          </a:p>
        </p:txBody>
      </p:sp>
      <p:pic>
        <p:nvPicPr>
          <p:cNvPr id="4" name="trumpet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53808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ello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sp>
        <p:nvSpPr>
          <p:cNvPr id="5" name="TextBox 4"/>
          <p:cNvSpPr txBox="1"/>
          <p:nvPr/>
        </p:nvSpPr>
        <p:spPr>
          <a:xfrm>
            <a:off x="683568" y="5009971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accent1"/>
                </a:solidFill>
              </a:rPr>
              <a:t>Cello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7332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Answer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40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2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3568" y="5009971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accent1"/>
                </a:solidFill>
              </a:rPr>
              <a:t>Drums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7332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Answer 2</a:t>
            </a:r>
            <a:endParaRPr lang="en-GB" dirty="0"/>
          </a:p>
        </p:txBody>
      </p:sp>
      <p:pic>
        <p:nvPicPr>
          <p:cNvPr id="7" name="drums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80643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9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3568" y="5009971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accent1"/>
                </a:solidFill>
              </a:rPr>
              <a:t>Flute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7332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Answer 3</a:t>
            </a:r>
            <a:endParaRPr lang="en-GB" dirty="0"/>
          </a:p>
        </p:txBody>
      </p:sp>
      <p:pic>
        <p:nvPicPr>
          <p:cNvPr id="4" name="flute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22291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8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3568" y="5009971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accent1"/>
                </a:solidFill>
              </a:rPr>
              <a:t>Guitar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7332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Answer 4</a:t>
            </a:r>
            <a:endParaRPr lang="en-GB" dirty="0"/>
          </a:p>
        </p:txBody>
      </p:sp>
      <p:pic>
        <p:nvPicPr>
          <p:cNvPr id="7" name="guitar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0722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2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3568" y="5009971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accent1"/>
                </a:solidFill>
              </a:rPr>
              <a:t>Harpsichord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7332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Answer 5</a:t>
            </a:r>
            <a:endParaRPr lang="en-GB" dirty="0"/>
          </a:p>
        </p:txBody>
      </p:sp>
      <p:pic>
        <p:nvPicPr>
          <p:cNvPr id="4" name="harpsichord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53808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0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3568" y="5009971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accent1"/>
                </a:solidFill>
              </a:rPr>
              <a:t>Piano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7332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Answer 6</a:t>
            </a:r>
            <a:endParaRPr lang="en-GB" dirty="0"/>
          </a:p>
        </p:txBody>
      </p:sp>
      <p:pic>
        <p:nvPicPr>
          <p:cNvPr id="4" name="piano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53808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4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3568" y="5009971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accent1"/>
                </a:solidFill>
              </a:rPr>
              <a:t>Harp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112" y="57374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Answer 7</a:t>
            </a:r>
            <a:endParaRPr lang="en-GB" dirty="0"/>
          </a:p>
        </p:txBody>
      </p:sp>
      <p:pic>
        <p:nvPicPr>
          <p:cNvPr id="9" name="harp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53808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2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3568" y="5009971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accent1"/>
                </a:solidFill>
              </a:rPr>
              <a:t>Saxophone</a:t>
            </a:r>
            <a:endParaRPr lang="en-GB" sz="48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7332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Answer 8</a:t>
            </a:r>
            <a:endParaRPr lang="en-GB" dirty="0"/>
          </a:p>
        </p:txBody>
      </p:sp>
      <p:pic>
        <p:nvPicPr>
          <p:cNvPr id="4" name="saxophone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53808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41</Words>
  <Application>Microsoft Office PowerPoint</Application>
  <PresentationFormat>On-screen Show (4:3)</PresentationFormat>
  <Paragraphs>22</Paragraphs>
  <Slides>11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What Instrument Is This?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Instrument Is This?</dc:title>
  <dc:creator>paul</dc:creator>
  <cp:lastModifiedBy>paul</cp:lastModifiedBy>
  <cp:revision>7</cp:revision>
  <dcterms:created xsi:type="dcterms:W3CDTF">2012-10-09T20:11:05Z</dcterms:created>
  <dcterms:modified xsi:type="dcterms:W3CDTF">2012-10-09T20:52:26Z</dcterms:modified>
</cp:coreProperties>
</file>