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5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8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3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7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3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6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4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A21A-F0E4-4DEA-AAB5-5C8E3483F43F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475656" y="50131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9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10</cp:revision>
  <dcterms:created xsi:type="dcterms:W3CDTF">2012-09-07T21:17:15Z</dcterms:created>
  <dcterms:modified xsi:type="dcterms:W3CDTF">2012-10-14T13:15:23Z</dcterms:modified>
</cp:coreProperties>
</file>