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06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50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6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75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73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76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5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7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75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55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25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NUL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powerpoint-backgrounds.net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media" Target="../media/media1.mp3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13557-4C1A-4DF9-A196-C2457679BFCD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95423-15C2-4DA5-A425-B01BE6AE0B9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115616" y="45811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5"/>
              </a:rPr>
              <a:t>Free PowerPoint Templates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" y="0"/>
            <a:ext cx="9141712" cy="6857999"/>
          </a:xfrm>
          <a:prstGeom prst="rect">
            <a:avLst/>
          </a:prstGeom>
        </p:spPr>
      </p:pic>
      <p:pic>
        <p:nvPicPr>
          <p:cNvPr id="10" name="ominous-bell-tolls.mp3">
            <a:hlinkClick r:id="" action="ppaction://media"/>
          </p:cNvPr>
          <p:cNvPicPr>
            <a:picLocks noChangeAspect="1"/>
          </p:cNvPicPr>
          <p:nvPr userDrawn="1">
            <a:audioFile r:link="rId13"/>
            <p:extLst>
              <p:ext uri="{DAA4B4D4-6D71-4841-9C94-3DE7FCFB9230}">
                <p14:media xmlns:p14="http://schemas.microsoft.com/office/powerpoint/2010/main" r:embed="rId14">
                  <p14:trim end="24796.246"/>
                </p14:media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-1692696" y="544522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53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7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72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4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9</cp:revision>
  <dcterms:created xsi:type="dcterms:W3CDTF">2012-10-23T18:32:20Z</dcterms:created>
  <dcterms:modified xsi:type="dcterms:W3CDTF">2012-10-23T20:00:55Z</dcterms:modified>
</cp:coreProperties>
</file>