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5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48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1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53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6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4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9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47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3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66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24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475656" y="501317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9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9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12</cp:revision>
  <dcterms:created xsi:type="dcterms:W3CDTF">2012-09-07T21:17:15Z</dcterms:created>
  <dcterms:modified xsi:type="dcterms:W3CDTF">2012-10-14T13:16:30Z</dcterms:modified>
</cp:coreProperties>
</file>