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1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08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8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6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0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0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4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5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7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8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59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-background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D4CE-F0F1-4C9F-A6FD-06A26BF16FD2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DFE4-4C70-4092-91D9-3C8903F56F8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619672" y="49411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3"/>
              </a:rPr>
              <a:t>Free PowerPoint Backgrounds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7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4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1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1</cp:revision>
  <dcterms:created xsi:type="dcterms:W3CDTF">2012-11-27T19:53:38Z</dcterms:created>
  <dcterms:modified xsi:type="dcterms:W3CDTF">2012-11-27T19:59:14Z</dcterms:modified>
</cp:coreProperties>
</file>