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609E-AAD3-4BBB-9ABD-6A4E4F5F548C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D44F-B752-4394-A089-D8EC0B46C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73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609E-AAD3-4BBB-9ABD-6A4E4F5F548C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D44F-B752-4394-A089-D8EC0B46C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65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609E-AAD3-4BBB-9ABD-6A4E4F5F548C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D44F-B752-4394-A089-D8EC0B46C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4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609E-AAD3-4BBB-9ABD-6A4E4F5F548C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D44F-B752-4394-A089-D8EC0B46C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51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609E-AAD3-4BBB-9ABD-6A4E4F5F548C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D44F-B752-4394-A089-D8EC0B46C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31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609E-AAD3-4BBB-9ABD-6A4E4F5F548C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D44F-B752-4394-A089-D8EC0B46C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25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609E-AAD3-4BBB-9ABD-6A4E4F5F548C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D44F-B752-4394-A089-D8EC0B46C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4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609E-AAD3-4BBB-9ABD-6A4E4F5F548C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D44F-B752-4394-A089-D8EC0B46C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90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609E-AAD3-4BBB-9ABD-6A4E4F5F548C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D44F-B752-4394-A089-D8EC0B46C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20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609E-AAD3-4BBB-9ABD-6A4E4F5F548C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D44F-B752-4394-A089-D8EC0B46C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29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609E-AAD3-4BBB-9ABD-6A4E4F5F548C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D44F-B752-4394-A089-D8EC0B46C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36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6609E-AAD3-4BBB-9ABD-6A4E4F5F548C}" type="datetimeFigureOut">
              <a:rPr lang="en-GB" smtClean="0"/>
              <a:t>11/11/2012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BD44F-B752-4394-A089-D8EC0B46C6D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899592" y="429309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834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paul2</dc:creator>
  <cp:lastModifiedBy>paul2</cp:lastModifiedBy>
  <cp:revision>2</cp:revision>
  <dcterms:created xsi:type="dcterms:W3CDTF">2012-11-11T22:56:21Z</dcterms:created>
  <dcterms:modified xsi:type="dcterms:W3CDTF">2012-11-11T22:58:15Z</dcterms:modified>
</cp:coreProperties>
</file>