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6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2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7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7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7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7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4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-background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58F6-3439-4191-B4BE-EAFA2BEE309D}" type="datetimeFigureOut">
              <a:rPr lang="en-GB" smtClean="0"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BD81-4398-4270-9651-B98F427D4D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5616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Free PowerPoint Templates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5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Park</dc:creator>
  <cp:lastModifiedBy>Paul Park</cp:lastModifiedBy>
  <cp:revision>3</cp:revision>
  <dcterms:created xsi:type="dcterms:W3CDTF">2012-11-13T17:47:38Z</dcterms:created>
  <dcterms:modified xsi:type="dcterms:W3CDTF">2012-11-13T17:50:25Z</dcterms:modified>
</cp:coreProperties>
</file>