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8364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097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504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5818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42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4564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8819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6407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6231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1968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004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beyondbullets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E93AB-8BCD-4227-A05B-1428631603F8}" type="datetimeFigureOut">
              <a:rPr lang="en-GB" smtClean="0"/>
              <a:t>10/11/2012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F9BFF-CED6-452E-8286-69A40A88CD51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Box 6"/>
          <p:cNvSpPr txBox="1"/>
          <p:nvPr userDrawn="1"/>
        </p:nvSpPr>
        <p:spPr>
          <a:xfrm>
            <a:off x="1259632" y="5229200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hlinkClick r:id="rId13"/>
              </a:rPr>
              <a:t>PowerPoint Backgrounds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" y="0"/>
            <a:ext cx="914171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835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235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29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</dc:creator>
  <cp:lastModifiedBy>paul</cp:lastModifiedBy>
  <cp:revision>19</cp:revision>
  <dcterms:created xsi:type="dcterms:W3CDTF">2012-09-07T16:18:32Z</dcterms:created>
  <dcterms:modified xsi:type="dcterms:W3CDTF">2012-11-10T09:43:58Z</dcterms:modified>
</cp:coreProperties>
</file>