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36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9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50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81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4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56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81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40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23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96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0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beyondbullet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259632" y="522920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PowerPoint Backgrounds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83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23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2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21</cp:revision>
  <dcterms:created xsi:type="dcterms:W3CDTF">2012-09-07T16:18:32Z</dcterms:created>
  <dcterms:modified xsi:type="dcterms:W3CDTF">2012-11-10T09:44:30Z</dcterms:modified>
</cp:coreProperties>
</file>