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6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9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0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1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21/12/2012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6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21/12/2012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1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21/12/2012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0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21/12/2012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3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21/12/2012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6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21/12/2012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0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beyondbullet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93AB-8BCD-4227-A05B-1428631603F8}" type="datetimeFigureOut">
              <a:rPr lang="en-GB" smtClean="0"/>
              <a:t>21/12/2012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259632" y="52292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Backgrounds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3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27</cp:revision>
  <dcterms:created xsi:type="dcterms:W3CDTF">2012-09-07T16:18:32Z</dcterms:created>
  <dcterms:modified xsi:type="dcterms:W3CDTF">2012-12-21T23:26:20Z</dcterms:modified>
</cp:coreProperties>
</file>