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</a:t>
            </a:r>
            <a:r>
              <a:rPr lang="en-GB" dirty="0" smtClean="0">
                <a:hlinkClick r:id="rId13"/>
              </a:rPr>
              <a:t>Templates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9</cp:revision>
  <dcterms:created xsi:type="dcterms:W3CDTF">2012-11-13T17:47:38Z</dcterms:created>
  <dcterms:modified xsi:type="dcterms:W3CDTF">2012-12-05T08:16:58Z</dcterms:modified>
</cp:coreProperties>
</file>