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46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32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02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26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87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17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53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97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97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94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C58F6-3439-4191-B4BE-EAFA2BEE309D}" type="datetimeFigureOut">
              <a:rPr lang="en-GB" smtClean="0"/>
              <a:t>05/12/2012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1115616" y="450912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</a:t>
            </a:r>
            <a:r>
              <a:rPr lang="en-GB" dirty="0" smtClean="0">
                <a:hlinkClick r:id="rId13"/>
              </a:rPr>
              <a:t>Templates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85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32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31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12</cp:revision>
  <dcterms:created xsi:type="dcterms:W3CDTF">2012-11-13T17:47:38Z</dcterms:created>
  <dcterms:modified xsi:type="dcterms:W3CDTF">2012-12-05T08:17:43Z</dcterms:modified>
</cp:coreProperties>
</file>