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32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02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2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1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7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4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58F6-3439-4191-B4BE-EAFA2BEE309D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BD81-4398-4270-9651-B98F427D4D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1115616" y="450912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Templates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5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3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1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18</cp:revision>
  <dcterms:created xsi:type="dcterms:W3CDTF">2012-11-13T17:47:38Z</dcterms:created>
  <dcterms:modified xsi:type="dcterms:W3CDTF">2013-01-04T07:54:54Z</dcterms:modified>
</cp:coreProperties>
</file>