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Templates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15</cp:revision>
  <dcterms:created xsi:type="dcterms:W3CDTF">2012-11-13T17:47:38Z</dcterms:created>
  <dcterms:modified xsi:type="dcterms:W3CDTF">2013-01-15T17:25:51Z</dcterms:modified>
</cp:coreProperties>
</file>