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46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32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02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26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1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87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17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53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97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97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94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C58F6-3439-4191-B4BE-EAFA2BEE309D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1115616" y="450912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PowerPoint Templates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85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32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31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18</cp:revision>
  <dcterms:created xsi:type="dcterms:W3CDTF">2012-11-13T17:47:38Z</dcterms:created>
  <dcterms:modified xsi:type="dcterms:W3CDTF">2013-01-15T17:26:54Z</dcterms:modified>
</cp:coreProperties>
</file>